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10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15 - 03 -2018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10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571604" y="1357302"/>
          <a:ext cx="5500726" cy="5500698"/>
        </p:xfrm>
        <a:graphic>
          <a:graphicData uri="http://schemas.openxmlformats.org/drawingml/2006/table">
            <a:tbl>
              <a:tblPr/>
              <a:tblGrid>
                <a:gridCol w="2884603"/>
                <a:gridCol w="871000"/>
                <a:gridCol w="874123"/>
                <a:gridCol w="871000"/>
              </a:tblGrid>
              <a:tr h="1404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355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10-2018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18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Dx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60,543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65,955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-8.21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diarreicas agudas **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10,559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8,608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22.66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8,630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8,044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7.28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3,137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2,376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32.03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3,113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3,324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-6.35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2,929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2,420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21.03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2,481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2,274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Calibri"/>
                        </a:rPr>
                        <a:t>9.10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1,184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910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30.11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1,005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1,462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-31.26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631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568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Calibri"/>
                        </a:rPr>
                        <a:t>11.09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589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-3.60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379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Calibri"/>
                        </a:rPr>
                        <a:t>-0.26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343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407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-15.72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224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-34.69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221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-22.46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198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Calibri"/>
                        </a:rPr>
                        <a:t>10.00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176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197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-10.66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151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120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25.83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123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Calibri"/>
                        </a:rPr>
                        <a:t>-19.08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2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114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Calibri"/>
                        </a:rPr>
                        <a:t>-17.99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98,837</a:t>
                      </a:r>
                    </a:p>
                  </a:txBody>
                  <a:tcPr marL="6106" marR="6106" marT="61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101,487</a:t>
                      </a:r>
                    </a:p>
                  </a:txBody>
                  <a:tcPr marL="6106" marR="6106" marT="61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latin typeface="Calibri"/>
                        </a:rPr>
                        <a:t>-2.61</a:t>
                      </a:r>
                    </a:p>
                  </a:txBody>
                  <a:tcPr marL="6106" marR="6106" marT="61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9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suive 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15/03/2018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9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04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9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49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6106" marR="6106" marT="61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10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1285852" y="2428868"/>
          <a:ext cx="6762780" cy="2316480"/>
        </p:xfrm>
        <a:graphic>
          <a:graphicData uri="http://schemas.openxmlformats.org/drawingml/2006/table">
            <a:tbl>
              <a:tblPr/>
              <a:tblGrid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  <a:gridCol w="563565"/>
              </a:tblGrid>
              <a:tr h="196850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85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08/03/2018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8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10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1643050"/>
            <a:ext cx="5876937" cy="505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468</Words>
  <Application>Microsoft Office PowerPoint</Application>
  <PresentationFormat>Presentación en pantalla (4:3)</PresentationFormat>
  <Paragraphs>206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22</cp:revision>
  <dcterms:created xsi:type="dcterms:W3CDTF">2018-06-06T16:56:21Z</dcterms:created>
  <dcterms:modified xsi:type="dcterms:W3CDTF">2018-07-09T15:45:11Z</dcterms:modified>
</cp:coreProperties>
</file>